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8" r:id="rId6"/>
    <p:sldId id="269" r:id="rId7"/>
    <p:sldId id="275" r:id="rId8"/>
    <p:sldId id="277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ABE"/>
    <a:srgbClr val="1D2E96"/>
    <a:srgbClr val="7CBB8B"/>
    <a:srgbClr val="017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7" d="100"/>
          <a:sy n="127" d="100"/>
        </p:scale>
        <p:origin x="259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76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74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6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52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0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8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34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1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3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5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228">
              <a:srgbClr val="7CBB8B"/>
            </a:gs>
            <a:gs pos="0">
              <a:srgbClr val="017C45"/>
            </a:gs>
            <a:gs pos="100000">
              <a:srgbClr val="1D2E96"/>
            </a:gs>
            <a:gs pos="76000">
              <a:srgbClr val="647ABE"/>
            </a:gs>
            <a:gs pos="59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AF59-D71E-454D-BD5A-A48650CE2C7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92F7-B9EC-400C-9B74-DC1CDCAE1E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02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1485" y="1204687"/>
            <a:ext cx="9144000" cy="1550534"/>
          </a:xfrm>
          <a:solidFill>
            <a:schemeClr val="bg1">
              <a:alpha val="0"/>
            </a:schemeClr>
          </a:solidFill>
          <a:ln>
            <a:solidFill>
              <a:schemeClr val="accent1">
                <a:alpha val="4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/>
              </a:rPr>
              <a:t>Kronik@ </a:t>
            </a:r>
            <a:r>
              <a:rPr lang="pl-PL" sz="4400" b="1" dirty="0" smtClean="0">
                <a:effectLst/>
              </a:rPr>
              <a:t>- Krajowe Repozytorium Obiektów</a:t>
            </a:r>
            <a:br>
              <a:rPr lang="pl-PL" sz="4400" b="1" dirty="0" smtClean="0">
                <a:effectLst/>
              </a:rPr>
            </a:br>
            <a:r>
              <a:rPr lang="pl-PL" sz="4400" b="1" dirty="0" smtClean="0">
                <a:effectLst/>
              </a:rPr>
              <a:t>Nauki i Kultury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1485" y="5576460"/>
            <a:ext cx="10130972" cy="800512"/>
          </a:xfrm>
          <a:solidFill>
            <a:schemeClr val="bg1">
              <a:alpha val="3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                                 							 Mateusz Sysik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2" y="5536895"/>
            <a:ext cx="879638" cy="8796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60250" y="5653549"/>
            <a:ext cx="566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Biblioteka Główna, Zachodniopomorski Uniwersytet Technologiczny w Szczecinie</a:t>
            </a:r>
            <a:endParaRPr lang="pl-PL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6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892" y="349135"/>
            <a:ext cx="11035379" cy="748146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Korzyści z perspektywy obywatela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892" y="1645920"/>
            <a:ext cx="11035381" cy="4223068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Jedna platforma dostępu do cyfrowych zasobów państwowych, z zintegrowaną wyszukiwarką</a:t>
            </a:r>
          </a:p>
          <a:p>
            <a:r>
              <a:rPr lang="pl-PL" sz="2400" dirty="0" smtClean="0"/>
              <a:t>Zwiększenie się liczby dostępnych publicznie cyfrowych obiektów nauki i kultury, dzięki włączeniu się do wspólnej przestrzeni instytucji, które nie mogły sobie pozwolić na stworzenie własnej infrastruktury.</a:t>
            </a:r>
          </a:p>
          <a:p>
            <a:r>
              <a:rPr lang="pl-PL" sz="2400" dirty="0" smtClean="0"/>
              <a:t>Eliminacja problemu osób wykluczonych, gdyż platforma będzie w pełni dostosowana do potrzeb osób niepełnosprawnych</a:t>
            </a:r>
          </a:p>
          <a:p>
            <a:r>
              <a:rPr lang="pl-PL" sz="2400" dirty="0" smtClean="0"/>
              <a:t>Stworzenie architektury sprofilowanej do konkretnych grup użytkowników</a:t>
            </a:r>
          </a:p>
          <a:p>
            <a:r>
              <a:rPr lang="pl-PL" sz="2400" dirty="0" smtClean="0"/>
              <a:t>Szybki dostęp online</a:t>
            </a:r>
          </a:p>
          <a:p>
            <a:r>
              <a:rPr lang="pl-PL" sz="2400" dirty="0" smtClean="0"/>
              <a:t>Otwarty dostęp do najnowszych publikacji i wyników badań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6704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180407"/>
            <a:ext cx="3932237" cy="781397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Termin realizacji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180407"/>
            <a:ext cx="5819775" cy="433924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876204"/>
            <a:ext cx="3932237" cy="1911927"/>
          </a:xfrm>
        </p:spPr>
        <p:txBody>
          <a:bodyPr/>
          <a:lstStyle/>
          <a:p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sz="4000" dirty="0" smtClean="0"/>
              <a:t>3 kwartał 2019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501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6914" y="1340077"/>
            <a:ext cx="9144000" cy="23876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8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14" y="581709"/>
            <a:ext cx="6112615" cy="1218062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Czym jest</a:t>
            </a:r>
            <a:r>
              <a:rPr lang="en-US" b="1" dirty="0" smtClean="0">
                <a:solidFill>
                  <a:srgbClr val="FF0000"/>
                </a:solidFill>
              </a:rPr>
              <a:t>KRONIK</a:t>
            </a:r>
            <a:r>
              <a:rPr lang="en-US" b="1" dirty="0">
                <a:solidFill>
                  <a:srgbClr val="FF0000"/>
                </a:solidFill>
              </a:rPr>
              <a:t>@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42" y="508687"/>
            <a:ext cx="2806612" cy="17770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59543" y="2220686"/>
            <a:ext cx="265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Infrastruktura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66299" y="3164821"/>
            <a:ext cx="2852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Wspólny portal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66299" y="4108956"/>
            <a:ext cx="3859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  Standardy oraz sprzęt</a:t>
            </a:r>
            <a:endParaRPr lang="pl-PL" sz="28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25" y="2145045"/>
            <a:ext cx="3506906" cy="1753453"/>
          </a:xfrm>
          <a:prstGeom prst="rect">
            <a:avLst/>
          </a:prstGeom>
        </p:spPr>
      </p:pic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98" y="3987703"/>
            <a:ext cx="2672508" cy="20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1747833"/>
            <a:ext cx="10515600" cy="22860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Dlaczego </a:t>
            </a:r>
            <a:r>
              <a:rPr lang="pl-PL" b="1" dirty="0" smtClean="0">
                <a:solidFill>
                  <a:srgbClr val="FF0000"/>
                </a:solidFill>
              </a:rPr>
              <a:t>Kronik@</a:t>
            </a:r>
            <a:r>
              <a:rPr lang="pl-PL" b="1" dirty="0" smtClean="0"/>
              <a:t> jest niezbędna?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894" y="457200"/>
            <a:ext cx="10868276" cy="970547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Jakich błędów pozwoli uniknąć </a:t>
            </a:r>
            <a:r>
              <a:rPr lang="pl-PL" sz="4000" b="1" dirty="0" smtClean="0">
                <a:solidFill>
                  <a:srgbClr val="FF0000"/>
                </a:solidFill>
              </a:rPr>
              <a:t>Kronik@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70057" y="2235200"/>
            <a:ext cx="356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Błędy technologiczne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70057" y="3149600"/>
            <a:ext cx="385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800" dirty="0"/>
              <a:t>Błędy architektoniczne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70057" y="4064000"/>
            <a:ext cx="3001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Błędy </a:t>
            </a:r>
            <a:r>
              <a:rPr lang="pl-PL" sz="2800" dirty="0" smtClean="0"/>
              <a:t>analityczne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70057" y="4978400"/>
            <a:ext cx="298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Błędy operacyjne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78447"/>
            <a:ext cx="5399314" cy="35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0359" y="457200"/>
            <a:ext cx="5639941" cy="1163053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pl-PL" sz="4000" b="1" dirty="0" smtClean="0"/>
              <a:t>Trudności po  stronie resortów nadzorujących </a:t>
            </a:r>
            <a:endParaRPr lang="pl-PL" sz="4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00" y="457201"/>
            <a:ext cx="5358802" cy="5676900"/>
          </a:xfrm>
        </p:spPr>
      </p:pic>
      <p:sp>
        <p:nvSpPr>
          <p:cNvPr id="3" name="pole tekstowe 2"/>
          <p:cNvSpPr txBox="1"/>
          <p:nvPr/>
        </p:nvSpPr>
        <p:spPr>
          <a:xfrm>
            <a:off x="570359" y="1804577"/>
            <a:ext cx="6125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Brak wiedzy na temat kluczowych zasobów państwowych, będących w posiadaniu jednostek publicznych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7029" y="2967629"/>
            <a:ext cx="567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Brak narzędzia umożliwiającego </a:t>
            </a:r>
            <a:r>
              <a:rPr lang="pl-PL" sz="2400" dirty="0" err="1" smtClean="0"/>
              <a:t>priorytetyzację</a:t>
            </a:r>
            <a:r>
              <a:rPr lang="pl-PL" sz="2400" dirty="0" smtClean="0"/>
              <a:t> </a:t>
            </a:r>
            <a:r>
              <a:rPr lang="pl-PL" sz="2400" dirty="0"/>
              <a:t>obiektów, które ze względu na swoją wartość powinny zostać zabezpieczone jako pierwsze.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0359" y="4537289"/>
            <a:ext cx="5639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Trudności z promocją polskich zasobów kultury i dziedzictwa narodowego oraz osiągnięć naukowych ze względu na dużą różnorodność i rozproszenie podmiotów i ich zasobów.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199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350" y="521110"/>
            <a:ext cx="5273675" cy="1180690"/>
          </a:xfrm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Trudności z perspektywy obywatela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350" y="2130030"/>
            <a:ext cx="5273675" cy="3059061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Utrudniony dostęp do cyfrowych zasobów publicznych.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Brak ciekawej promocji obszaru nauki i kultury w postaci e-usług.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Brak możliwości sprawnego wyszukania zasobów państwowych w postaci cyfrowej.</a:t>
            </a:r>
            <a:endParaRPr lang="en-US" sz="2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2" y="1079280"/>
            <a:ext cx="4269468" cy="4269468"/>
          </a:xfrm>
        </p:spPr>
      </p:pic>
    </p:spTree>
    <p:extLst>
      <p:ext uri="{BB962C8B-B14F-4D97-AF65-F5344CB8AC3E}">
        <p14:creationId xmlns:p14="http://schemas.microsoft.com/office/powerpoint/2010/main" val="7838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1747833"/>
            <a:ext cx="10515600" cy="22860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Korzyści z wdrożenia programu </a:t>
            </a:r>
            <a:r>
              <a:rPr lang="pl-PL" b="1" dirty="0" smtClean="0">
                <a:solidFill>
                  <a:srgbClr val="FF0000"/>
                </a:solidFill>
              </a:rPr>
              <a:t>KRONIK@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893" y="232756"/>
            <a:ext cx="11035379" cy="1197033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Korzyści z wdrożenia programu</a:t>
            </a:r>
            <a:r>
              <a:rPr lang="pl-PL" sz="4000" b="1" dirty="0" smtClean="0">
                <a:solidFill>
                  <a:srgbClr val="FF0000"/>
                </a:solidFill>
              </a:rPr>
              <a:t> KRONIK@</a:t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/>
              <a:t>dla jednostek posiadających zasoby nauki i kultury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892" y="1642188"/>
            <a:ext cx="11035381" cy="42268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Przeniesienie wszelkich obowiązków związanych z technologią, oprogramowaniem, rozwiązaniami IT i bezpieczeństwem danych, na Ministerstwo Cyfryzacji</a:t>
            </a:r>
          </a:p>
          <a:p>
            <a:r>
              <a:rPr lang="pl-PL" sz="2400" dirty="0" smtClean="0"/>
              <a:t>Eliminacja trudności związanych z utrzymaniem infrastruktury i </a:t>
            </a:r>
            <a:r>
              <a:rPr lang="pl-PL" sz="2400" i="1" dirty="0" smtClean="0"/>
              <a:t>data </a:t>
            </a:r>
            <a:r>
              <a:rPr lang="pl-PL" sz="2400" i="1" dirty="0" err="1" smtClean="0"/>
              <a:t>center</a:t>
            </a:r>
            <a:endParaRPr lang="pl-PL" sz="2400" i="1" dirty="0" smtClean="0"/>
          </a:p>
          <a:p>
            <a:r>
              <a:rPr lang="pl-PL" sz="2400" dirty="0" smtClean="0"/>
              <a:t>Zwiększenie puli środków na inne projekty, w tym na samą digitalizację</a:t>
            </a:r>
          </a:p>
          <a:p>
            <a:r>
              <a:rPr lang="pl-PL" sz="2400" dirty="0" smtClean="0"/>
              <a:t>Wspólna promocja jednego miejsca dostępu do cyfrowych zasobów Państwa Polskiego</a:t>
            </a:r>
          </a:p>
          <a:p>
            <a:r>
              <a:rPr lang="pl-PL" sz="2400" dirty="0" smtClean="0"/>
              <a:t>Uzyskanie narzędzia umożliwiającego wzajemną komunikację, współpracę i wymianę doświadczeń</a:t>
            </a:r>
          </a:p>
          <a:p>
            <a:r>
              <a:rPr lang="pl-PL" sz="2400" dirty="0" smtClean="0"/>
              <a:t>Profesjonalne wsparcie w obszarze IT</a:t>
            </a: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934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893" y="232756"/>
            <a:ext cx="11035379" cy="167917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Korzyści z perspektywy Ministerstwa Nauki i Szkolnictwa Wyższego, Ministra Kultury i Dziedzictwa narodowego oraz innych resortów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892" y="2111433"/>
            <a:ext cx="11035381" cy="375755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Stworzenie centrum koordynacji i kontroli procesów cyfryzacji najcenniejszych obiektów Państwa Polskiego</a:t>
            </a:r>
          </a:p>
          <a:p>
            <a:r>
              <a:rPr lang="pl-PL" sz="2400" dirty="0" smtClean="0"/>
              <a:t>Stały monitoring, kontrola i inwentaryzacja cyfrowych zasobów</a:t>
            </a:r>
          </a:p>
          <a:p>
            <a:r>
              <a:rPr lang="pl-PL" sz="2400" dirty="0" smtClean="0"/>
              <a:t>Możliwość </a:t>
            </a:r>
            <a:r>
              <a:rPr lang="pl-PL" sz="2400" dirty="0" err="1" smtClean="0"/>
              <a:t>priorytetyzacji</a:t>
            </a:r>
            <a:r>
              <a:rPr lang="pl-PL" sz="2400" dirty="0" smtClean="0"/>
              <a:t> najcenniejszych zasobów</a:t>
            </a:r>
          </a:p>
          <a:p>
            <a:r>
              <a:rPr lang="pl-PL" sz="2400" dirty="0" smtClean="0"/>
              <a:t>Stworzenie komunikacji pomiędzy podległymi jednostkami</a:t>
            </a:r>
          </a:p>
          <a:p>
            <a:r>
              <a:rPr lang="pl-PL" sz="2400" dirty="0" smtClean="0"/>
              <a:t>Stworzenie archiwum wieczystego oraz zapewnienie mu maksymalnego i długotrwałego bezpieczeństwa w postaci cyfrowej</a:t>
            </a:r>
          </a:p>
          <a:p>
            <a:r>
              <a:rPr lang="pl-PL" sz="2400" dirty="0" smtClean="0"/>
              <a:t>Promocja jednego miejsca dostępu do cyfrowych zasobów, pozwalająca na promowanie i zwiększenie zainteresowania społecznego obszarem nauki i kultury</a:t>
            </a:r>
          </a:p>
        </p:txBody>
      </p:sp>
    </p:spTree>
    <p:extLst>
      <p:ext uri="{BB962C8B-B14F-4D97-AF65-F5344CB8AC3E}">
        <p14:creationId xmlns:p14="http://schemas.microsoft.com/office/powerpoint/2010/main" val="36079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377</Words>
  <Application>Microsoft Office PowerPoint</Application>
  <PresentationFormat>Panoramiczny</PresentationFormat>
  <Paragraphs>49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Kronik@ - Krajowe Repozytorium Obiektów Nauki i Kultury</vt:lpstr>
      <vt:lpstr>Czym jestKRONIK@</vt:lpstr>
      <vt:lpstr>Dlaczego Kronik@ jest niezbędna?</vt:lpstr>
      <vt:lpstr>Jakich błędów pozwoli uniknąć Kronik@</vt:lpstr>
      <vt:lpstr>Trudności po  stronie resortów nadzorujących </vt:lpstr>
      <vt:lpstr>Trudności z perspektywy obywatela</vt:lpstr>
      <vt:lpstr>Korzyści z wdrożenia programu KRONIK@</vt:lpstr>
      <vt:lpstr>Korzyści z wdrożenia programu KRONIK@ dla jednostek posiadających zasoby nauki i kultury</vt:lpstr>
      <vt:lpstr>Korzyści z perspektywy Ministerstwa Nauki i Szkolnictwa Wyższego, Ministra Kultury i Dziedzictwa narodowego oraz innych resortów</vt:lpstr>
      <vt:lpstr>Korzyści z perspektywy obywatela</vt:lpstr>
      <vt:lpstr>Termin realizacji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Kronik@ - Krajowe Repozytorium Obiektów Nauki i Kultury</dc:title>
  <dc:creator>Mateusz Sysik</dc:creator>
  <cp:lastModifiedBy>artur</cp:lastModifiedBy>
  <cp:revision>30</cp:revision>
  <dcterms:created xsi:type="dcterms:W3CDTF">2017-09-14T07:20:11Z</dcterms:created>
  <dcterms:modified xsi:type="dcterms:W3CDTF">2018-10-22T07:05:29Z</dcterms:modified>
</cp:coreProperties>
</file>